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6696E-E610-43C6-8667-E36906CF417C}" v="2" dt="2024-06-16T20:09:16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80" d="100"/>
          <a:sy n="80" d="100"/>
        </p:scale>
        <p:origin x="177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17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44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517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419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72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770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0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97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785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20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5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2025698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cheythiduvin-Shreeyeshuve</a:t>
            </a:r>
            <a:endParaRPr lang="en-US" sz="3600" b="1" dirty="0"/>
          </a:p>
          <a:p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7D714F-A958-00D5-49A6-49487B225C01}"/>
              </a:ext>
            </a:extLst>
          </p:cNvPr>
          <p:cNvSpPr txBox="1"/>
          <p:nvPr/>
        </p:nvSpPr>
        <p:spPr>
          <a:xfrm>
            <a:off x="838200" y="1295400"/>
            <a:ext cx="8001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2875" y="3056822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Santhatham</a:t>
            </a:r>
            <a:r>
              <a:rPr lang="en-US" sz="3600" b="1" dirty="0"/>
              <a:t> </a:t>
            </a:r>
            <a:r>
              <a:rPr lang="en-US" sz="3600" b="1" dirty="0" err="1"/>
              <a:t>sakalarum</a:t>
            </a:r>
            <a:r>
              <a:rPr lang="en-US" sz="3600" b="1" dirty="0"/>
              <a:t> </a:t>
            </a:r>
            <a:r>
              <a:rPr lang="en-US" sz="3600" b="1" dirty="0" err="1"/>
              <a:t>santhosha</a:t>
            </a:r>
            <a:r>
              <a:rPr lang="en-US" sz="3600" b="1" dirty="0"/>
              <a:t> </a:t>
            </a:r>
            <a:r>
              <a:rPr lang="en-US" sz="3600" b="1" dirty="0" err="1"/>
              <a:t>dhwaniyil</a:t>
            </a:r>
            <a:endParaRPr lang="en-US" sz="3600" b="1" dirty="0"/>
          </a:p>
          <a:p>
            <a:pPr algn="l"/>
            <a:r>
              <a:rPr lang="en-US" sz="3600" b="1" dirty="0" err="1"/>
              <a:t>Sthothra</a:t>
            </a:r>
            <a:r>
              <a:rPr lang="en-US" sz="3600" b="1" dirty="0"/>
              <a:t> </a:t>
            </a:r>
            <a:r>
              <a:rPr lang="en-US" sz="3600" b="1" dirty="0" err="1"/>
              <a:t>sangeetham</a:t>
            </a:r>
            <a:r>
              <a:rPr lang="en-US" sz="3600" b="1" dirty="0"/>
              <a:t> </a:t>
            </a:r>
            <a:r>
              <a:rPr lang="en-US" sz="3600" b="1" dirty="0" err="1"/>
              <a:t>paadi</a:t>
            </a:r>
            <a:r>
              <a:rPr lang="en-US" sz="3600" b="1" dirty="0"/>
              <a:t> -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F167F-EE82-154B-E961-2908769C391D}"/>
              </a:ext>
            </a:extLst>
          </p:cNvPr>
          <p:cNvSpPr txBox="1"/>
          <p:nvPr/>
        </p:nvSpPr>
        <p:spPr>
          <a:xfrm>
            <a:off x="152400" y="190148"/>
            <a:ext cx="8991600" cy="3245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സന്തതം സകലരും സന്തോഷധ്വനിയില്‍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സ്തോത്രം സംഗീതം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പാടി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സ്തോത്രം സംഗീതം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പാടി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56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28956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Raajitha</a:t>
            </a:r>
            <a:r>
              <a:rPr lang="en-US" sz="3600" b="1" dirty="0"/>
              <a:t> </a:t>
            </a:r>
            <a:r>
              <a:rPr lang="en-US" sz="3600" b="1" dirty="0" err="1"/>
              <a:t>mahassezhum</a:t>
            </a:r>
            <a:r>
              <a:rPr lang="en-US" sz="3600" b="1" dirty="0"/>
              <a:t> </a:t>
            </a:r>
            <a:r>
              <a:rPr lang="en-US" sz="3600" b="1" dirty="0" err="1"/>
              <a:t>maa</a:t>
            </a:r>
            <a:r>
              <a:rPr lang="en-US" sz="3600" b="1" dirty="0"/>
              <a:t> </a:t>
            </a:r>
            <a:r>
              <a:rPr lang="en-US" sz="3600" b="1" dirty="0" err="1"/>
              <a:t>manusuthane</a:t>
            </a:r>
            <a:endParaRPr lang="en-US" sz="3600" b="1" dirty="0"/>
          </a:p>
          <a:p>
            <a:pPr algn="l"/>
            <a:r>
              <a:rPr lang="en-US" sz="3600" b="1" dirty="0" err="1"/>
              <a:t>Raajasammaanithane</a:t>
            </a:r>
            <a:r>
              <a:rPr lang="en-US" sz="3600" b="1" dirty="0"/>
              <a:t> – 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r>
              <a:rPr lang="en-US" sz="3600" b="1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698A8C-5957-FF41-1C0B-8034F2C5D9E8}"/>
              </a:ext>
            </a:extLst>
          </p:cNvPr>
          <p:cNvSpPr txBox="1"/>
          <p:nvPr/>
        </p:nvSpPr>
        <p:spPr>
          <a:xfrm>
            <a:off x="152400" y="76200"/>
            <a:ext cx="89916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രാജിത മഹസ്സെഴും മാ മനുസുതനെ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രാജസമ്മാനിതനെ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രാജസമ്മാനിതനെ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2873423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Kallara</a:t>
            </a:r>
            <a:r>
              <a:rPr lang="en-US" sz="3600" b="1" dirty="0"/>
              <a:t> </a:t>
            </a:r>
            <a:r>
              <a:rPr lang="en-US" sz="3600" b="1" dirty="0" err="1"/>
              <a:t>thurannu</a:t>
            </a:r>
            <a:r>
              <a:rPr lang="en-US" sz="3600" b="1" dirty="0"/>
              <a:t> van </a:t>
            </a:r>
            <a:r>
              <a:rPr lang="en-US" sz="3600" b="1" dirty="0" err="1"/>
              <a:t>vairiye</a:t>
            </a:r>
            <a:r>
              <a:rPr lang="en-US" sz="3600" b="1" dirty="0"/>
              <a:t> </a:t>
            </a:r>
            <a:r>
              <a:rPr lang="en-US" sz="3600" b="1" dirty="0" err="1"/>
              <a:t>thakarthu</a:t>
            </a:r>
            <a:endParaRPr lang="en-US" sz="3600" b="1" dirty="0"/>
          </a:p>
          <a:p>
            <a:pPr algn="l"/>
            <a:r>
              <a:rPr lang="en-US" sz="3600" b="1" dirty="0" err="1"/>
              <a:t>Vallabhanaayavane</a:t>
            </a:r>
            <a:r>
              <a:rPr lang="en-US" sz="3600" b="1" dirty="0"/>
              <a:t>– 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D17D8B-4E08-5718-0995-2A046520F395}"/>
              </a:ext>
            </a:extLst>
          </p:cNvPr>
          <p:cNvSpPr txBox="1"/>
          <p:nvPr/>
        </p:nvSpPr>
        <p:spPr>
          <a:xfrm>
            <a:off x="152400" y="69345"/>
            <a:ext cx="8839200" cy="4539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കല്ലറ തുറന്നു വന്‍ വൈരിയെ തകര്‍ത്തു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വല്ലഭനായവനെ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വല്ലഭനായവനെ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3054398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Nithyavum</a:t>
            </a:r>
            <a:r>
              <a:rPr lang="en-US" sz="3600" b="1" dirty="0"/>
              <a:t> </a:t>
            </a:r>
            <a:r>
              <a:rPr lang="en-US" sz="3600" b="1" dirty="0" err="1"/>
              <a:t>namukkulla</a:t>
            </a:r>
            <a:r>
              <a:rPr lang="en-US" sz="3600" b="1" dirty="0"/>
              <a:t> </a:t>
            </a:r>
            <a:r>
              <a:rPr lang="en-US" sz="3600" b="1" dirty="0" err="1"/>
              <a:t>bhaarangal</a:t>
            </a:r>
            <a:r>
              <a:rPr lang="en-US" sz="3600" b="1" dirty="0"/>
              <a:t> </a:t>
            </a:r>
            <a:r>
              <a:rPr lang="en-US" sz="3600" b="1" dirty="0" err="1"/>
              <a:t>akhilam</a:t>
            </a:r>
            <a:endParaRPr lang="en-US" sz="3600" b="1" dirty="0"/>
          </a:p>
          <a:p>
            <a:pPr algn="l"/>
            <a:r>
              <a:rPr lang="en-US" sz="3600" b="1" dirty="0" err="1"/>
              <a:t>Theerthu</a:t>
            </a:r>
            <a:r>
              <a:rPr lang="en-US" sz="3600" b="1" dirty="0"/>
              <a:t> </a:t>
            </a:r>
            <a:r>
              <a:rPr lang="en-US" sz="3600" b="1" dirty="0" err="1"/>
              <a:t>tharunnavane</a:t>
            </a:r>
            <a:r>
              <a:rPr lang="en-US" sz="3600" b="1" dirty="0"/>
              <a:t> – 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09A063-22FF-3D06-09F1-4BD457CD5AEF}"/>
              </a:ext>
            </a:extLst>
          </p:cNvPr>
          <p:cNvSpPr txBox="1"/>
          <p:nvPr/>
        </p:nvSpPr>
        <p:spPr>
          <a:xfrm>
            <a:off x="114300" y="228600"/>
            <a:ext cx="8915400" cy="3892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നിത്യവും നമുക്കുള്ള ഭാരങ്ങളഖിലം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തീര്‍ത്തു തരുന്നവനെ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തീര്‍ത്തു തരുന്നവനെ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3988" y="29718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Bheethiyaam</a:t>
            </a:r>
            <a:r>
              <a:rPr lang="en-US" sz="3600" b="1" dirty="0"/>
              <a:t> </a:t>
            </a:r>
            <a:r>
              <a:rPr lang="en-US" sz="3600" b="1" dirty="0" err="1"/>
              <a:t>koorirulakhilavum</a:t>
            </a:r>
            <a:r>
              <a:rPr lang="en-US" sz="3600" b="1" dirty="0"/>
              <a:t> </a:t>
            </a:r>
            <a:r>
              <a:rPr lang="en-US" sz="3600" b="1" dirty="0" err="1"/>
              <a:t>neekkum</a:t>
            </a:r>
            <a:endParaRPr lang="en-US" sz="3600" b="1" dirty="0"/>
          </a:p>
          <a:p>
            <a:pPr algn="l"/>
            <a:r>
              <a:rPr lang="en-US" sz="3600" b="1" dirty="0" err="1"/>
              <a:t>Neethiyin</a:t>
            </a:r>
            <a:r>
              <a:rPr lang="en-US" sz="3600" b="1" dirty="0"/>
              <a:t> </a:t>
            </a:r>
            <a:r>
              <a:rPr lang="en-US" sz="3600" b="1" dirty="0" err="1"/>
              <a:t>soorynaakum</a:t>
            </a:r>
            <a:r>
              <a:rPr lang="en-US" sz="3600" b="1" dirty="0"/>
              <a:t> – 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53C2E2-8FAF-B162-903D-7FB298C8B97C}"/>
              </a:ext>
            </a:extLst>
          </p:cNvPr>
          <p:cNvSpPr txBox="1"/>
          <p:nvPr/>
        </p:nvSpPr>
        <p:spPr>
          <a:xfrm>
            <a:off x="153988" y="152400"/>
            <a:ext cx="899160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ഭീതിയാം കൂരിരുളഖിലവും നീക്കും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നീതിയിന്‍ സൂര്യനാകും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നീതിയിന്‍ സൂര്യനാകും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0975" y="32004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Paapamillaatha</a:t>
            </a:r>
            <a:r>
              <a:rPr lang="en-US" sz="3600" b="1" dirty="0"/>
              <a:t> than </a:t>
            </a:r>
            <a:r>
              <a:rPr lang="en-US" sz="3600" b="1" dirty="0" err="1"/>
              <a:t>parishudha</a:t>
            </a:r>
            <a:r>
              <a:rPr lang="en-US" sz="3600" b="1" dirty="0"/>
              <a:t> </a:t>
            </a:r>
            <a:r>
              <a:rPr lang="en-US" sz="3600" b="1" dirty="0" err="1"/>
              <a:t>naamam</a:t>
            </a:r>
            <a:endParaRPr lang="en-US" sz="3600" b="1" dirty="0"/>
          </a:p>
          <a:p>
            <a:pPr algn="l"/>
            <a:r>
              <a:rPr lang="en-US" sz="3600" b="1" dirty="0" err="1"/>
              <a:t>Paadi</a:t>
            </a:r>
            <a:r>
              <a:rPr lang="en-US" sz="3600" b="1" dirty="0"/>
              <a:t> </a:t>
            </a:r>
            <a:r>
              <a:rPr lang="en-US" sz="3600" b="1" dirty="0" err="1"/>
              <a:t>sthuthichiduvin</a:t>
            </a:r>
            <a:r>
              <a:rPr lang="en-US" sz="3600" b="1" dirty="0"/>
              <a:t>– </a:t>
            </a:r>
            <a:r>
              <a:rPr lang="en-US" sz="3600" b="1" dirty="0" err="1"/>
              <a:t>Shreeyeshuve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cheythiduvin-Nirantharam</a:t>
            </a:r>
            <a:endParaRPr lang="en-US" sz="3600" b="1" dirty="0"/>
          </a:p>
          <a:p>
            <a:pPr algn="l"/>
            <a:r>
              <a:rPr lang="en-US" sz="3600" b="1" dirty="0" err="1"/>
              <a:t>Vandanam</a:t>
            </a:r>
            <a:r>
              <a:rPr lang="en-US" sz="3600" b="1" dirty="0"/>
              <a:t> </a:t>
            </a:r>
            <a:r>
              <a:rPr lang="en-US" sz="3600" b="1" dirty="0" err="1"/>
              <a:t>cheythiduvin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4DC1B2-F1C6-1AAF-4026-6B44D5651BBA}"/>
              </a:ext>
            </a:extLst>
          </p:cNvPr>
          <p:cNvSpPr txBox="1"/>
          <p:nvPr/>
        </p:nvSpPr>
        <p:spPr>
          <a:xfrm>
            <a:off x="200025" y="92123"/>
            <a:ext cx="87630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പാപമില്ലാത്ത തന്‍ പരിശുദ്ധനാമം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പാടി സ്തുതിച്ചിടുവിന്‍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-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പാടി സ്തുതിച്ചിടുവിന്‍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ശ്രീയേശുവെ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 - നിരന്തരം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വന്ദനം ചെയ്തിടുവിന്‍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224</TotalTime>
  <Words>180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Autumn 8</vt:lpstr>
      <vt:lpstr>1_Default Design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വന്ദനം ചെയ്തിടുവിന്‍ - ശ്രീയേശുവെ</dc:title>
  <dc:subject>21</dc:subject>
  <dc:creator>ABCA Hall</dc:creator>
  <cp:keywords>Formatting Pending</cp:keywords>
  <cp:lastModifiedBy>Shaji Varghese</cp:lastModifiedBy>
  <cp:revision>19</cp:revision>
  <dcterms:created xsi:type="dcterms:W3CDTF">2013-05-09T16:28:24Z</dcterms:created>
  <dcterms:modified xsi:type="dcterms:W3CDTF">2024-06-16T20:09:21Z</dcterms:modified>
</cp:coreProperties>
</file>